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6" r:id="rId8"/>
    <p:sldId id="265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96" y="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B3CA9D-AEFA-4B0B-9FC5-2C1A9637B941}" type="doc">
      <dgm:prSet loTypeId="urn:microsoft.com/office/officeart/2005/8/layout/vList5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DD056306-A262-43DE-BD91-C63C4E15A81A}">
      <dgm:prSet phldrT="[Текст]"/>
      <dgm:spPr/>
      <dgm:t>
        <a:bodyPr/>
        <a:lstStyle/>
        <a:p>
          <a:r>
            <a:rPr lang="ru-RU" dirty="0" smtClean="0"/>
            <a:t>По основным группам потребностей</a:t>
          </a:r>
          <a:endParaRPr lang="ru-RU" dirty="0"/>
        </a:p>
      </dgm:t>
    </dgm:pt>
    <dgm:pt modelId="{C4633482-313D-431D-BA68-DF5BA90CB0F5}" type="parTrans" cxnId="{ADE69CD8-899E-48A7-9CAB-C454F330754F}">
      <dgm:prSet/>
      <dgm:spPr/>
      <dgm:t>
        <a:bodyPr/>
        <a:lstStyle/>
        <a:p>
          <a:endParaRPr lang="ru-RU"/>
        </a:p>
      </dgm:t>
    </dgm:pt>
    <dgm:pt modelId="{4A67B0C0-2E33-4BD0-9C9E-6C6D436ECF1E}" type="sibTrans" cxnId="{ADE69CD8-899E-48A7-9CAB-C454F330754F}">
      <dgm:prSet/>
      <dgm:spPr/>
      <dgm:t>
        <a:bodyPr/>
        <a:lstStyle/>
        <a:p>
          <a:endParaRPr lang="ru-RU"/>
        </a:p>
      </dgm:t>
    </dgm:pt>
    <dgm:pt modelId="{C959E592-4549-48F6-98CD-2B13153D98FF}">
      <dgm:prSet phldrT="[Текст]" custT="1"/>
      <dgm:spPr/>
      <dgm:t>
        <a:bodyPr/>
        <a:lstStyle/>
        <a:p>
          <a:r>
            <a:rPr lang="ru-RU" sz="2400" dirty="0" smtClean="0"/>
            <a:t>Материальная</a:t>
          </a:r>
          <a:endParaRPr lang="ru-RU" sz="2400" dirty="0"/>
        </a:p>
      </dgm:t>
    </dgm:pt>
    <dgm:pt modelId="{F588C22B-2BA1-47E4-9C07-30C7CDB63148}" type="parTrans" cxnId="{A9AAD2B7-4483-4370-A8F2-9A4F52212767}">
      <dgm:prSet/>
      <dgm:spPr/>
      <dgm:t>
        <a:bodyPr/>
        <a:lstStyle/>
        <a:p>
          <a:endParaRPr lang="ru-RU"/>
        </a:p>
      </dgm:t>
    </dgm:pt>
    <dgm:pt modelId="{F3F50DF3-86E6-4A2F-A3CB-584BD37D33A4}" type="sibTrans" cxnId="{A9AAD2B7-4483-4370-A8F2-9A4F52212767}">
      <dgm:prSet/>
      <dgm:spPr/>
      <dgm:t>
        <a:bodyPr/>
        <a:lstStyle/>
        <a:p>
          <a:endParaRPr lang="ru-RU"/>
        </a:p>
      </dgm:t>
    </dgm:pt>
    <dgm:pt modelId="{898C7AAB-AAE4-4EB6-B7E6-DF37816E539C}">
      <dgm:prSet phldrT="[Текст]" custT="1"/>
      <dgm:spPr/>
      <dgm:t>
        <a:bodyPr/>
        <a:lstStyle/>
        <a:p>
          <a:r>
            <a:rPr lang="ru-RU" sz="2400" dirty="0" smtClean="0"/>
            <a:t>Статусная</a:t>
          </a:r>
          <a:endParaRPr lang="ru-RU" sz="2400" dirty="0"/>
        </a:p>
      </dgm:t>
    </dgm:pt>
    <dgm:pt modelId="{C38EBA13-98D7-43E8-96C6-2B8AB8D91226}" type="parTrans" cxnId="{DAEE88D2-A896-4FAE-8B8A-72316594B3CD}">
      <dgm:prSet/>
      <dgm:spPr/>
      <dgm:t>
        <a:bodyPr/>
        <a:lstStyle/>
        <a:p>
          <a:endParaRPr lang="ru-RU"/>
        </a:p>
      </dgm:t>
    </dgm:pt>
    <dgm:pt modelId="{EB08D51D-6DC2-44FB-A858-35229413A48A}" type="sibTrans" cxnId="{DAEE88D2-A896-4FAE-8B8A-72316594B3CD}">
      <dgm:prSet/>
      <dgm:spPr/>
      <dgm:t>
        <a:bodyPr/>
        <a:lstStyle/>
        <a:p>
          <a:endParaRPr lang="ru-RU"/>
        </a:p>
      </dgm:t>
    </dgm:pt>
    <dgm:pt modelId="{A751BA49-E023-4BE4-99E1-9B306AA9F650}">
      <dgm:prSet phldrT="[Текст]"/>
      <dgm:spPr/>
      <dgm:t>
        <a:bodyPr/>
        <a:lstStyle/>
        <a:p>
          <a:r>
            <a:rPr lang="ru-RU" dirty="0" smtClean="0"/>
            <a:t>По использованным способам</a:t>
          </a:r>
          <a:endParaRPr lang="ru-RU" dirty="0"/>
        </a:p>
      </dgm:t>
    </dgm:pt>
    <dgm:pt modelId="{9897B8EC-3EAC-47E9-A1D7-629D39C2CBA2}" type="parTrans" cxnId="{EF4B855E-EAE4-487B-9F9E-9B799A122822}">
      <dgm:prSet/>
      <dgm:spPr/>
      <dgm:t>
        <a:bodyPr/>
        <a:lstStyle/>
        <a:p>
          <a:endParaRPr lang="ru-RU"/>
        </a:p>
      </dgm:t>
    </dgm:pt>
    <dgm:pt modelId="{1BE8E57B-7160-446E-8BDC-4ED91976369E}" type="sibTrans" cxnId="{EF4B855E-EAE4-487B-9F9E-9B799A122822}">
      <dgm:prSet/>
      <dgm:spPr/>
      <dgm:t>
        <a:bodyPr/>
        <a:lstStyle/>
        <a:p>
          <a:endParaRPr lang="ru-RU"/>
        </a:p>
      </dgm:t>
    </dgm:pt>
    <dgm:pt modelId="{AE4C5BE0-02C2-4708-AC05-AC31E61C6BE3}">
      <dgm:prSet phldrT="[Текст]" custT="1"/>
      <dgm:spPr/>
      <dgm:t>
        <a:bodyPr/>
        <a:lstStyle/>
        <a:p>
          <a:r>
            <a:rPr lang="ru-RU" sz="2400" dirty="0" smtClean="0"/>
            <a:t>Нормативная</a:t>
          </a:r>
          <a:endParaRPr lang="ru-RU" sz="2400" dirty="0"/>
        </a:p>
      </dgm:t>
    </dgm:pt>
    <dgm:pt modelId="{7DE8D81B-821F-43E9-91CD-16C32DBC6F4B}" type="parTrans" cxnId="{1BEB2FC8-B8DC-4028-BF7E-051848DCC154}">
      <dgm:prSet/>
      <dgm:spPr/>
      <dgm:t>
        <a:bodyPr/>
        <a:lstStyle/>
        <a:p>
          <a:endParaRPr lang="ru-RU"/>
        </a:p>
      </dgm:t>
    </dgm:pt>
    <dgm:pt modelId="{F3E957F7-0659-444E-AFDA-2ABDA4A10C53}" type="sibTrans" cxnId="{1BEB2FC8-B8DC-4028-BF7E-051848DCC154}">
      <dgm:prSet/>
      <dgm:spPr/>
      <dgm:t>
        <a:bodyPr/>
        <a:lstStyle/>
        <a:p>
          <a:endParaRPr lang="ru-RU"/>
        </a:p>
      </dgm:t>
    </dgm:pt>
    <dgm:pt modelId="{08801C47-C965-4DD9-9F85-13A60CC0B64E}">
      <dgm:prSet phldrT="[Текст]"/>
      <dgm:spPr/>
      <dgm:t>
        <a:bodyPr/>
        <a:lstStyle/>
        <a:p>
          <a:r>
            <a:rPr lang="ru-RU" dirty="0" smtClean="0"/>
            <a:t>По источникам возникновения</a:t>
          </a:r>
          <a:endParaRPr lang="ru-RU" dirty="0"/>
        </a:p>
      </dgm:t>
    </dgm:pt>
    <dgm:pt modelId="{8B6350FD-3326-4876-928B-9E625875735D}" type="parTrans" cxnId="{1E7A88F7-8A6E-46DA-B382-EC9A40DA73C6}">
      <dgm:prSet/>
      <dgm:spPr/>
      <dgm:t>
        <a:bodyPr/>
        <a:lstStyle/>
        <a:p>
          <a:endParaRPr lang="ru-RU"/>
        </a:p>
      </dgm:t>
    </dgm:pt>
    <dgm:pt modelId="{032A8248-8A5A-4517-991E-8357381AE7F8}" type="sibTrans" cxnId="{1E7A88F7-8A6E-46DA-B382-EC9A40DA73C6}">
      <dgm:prSet/>
      <dgm:spPr/>
      <dgm:t>
        <a:bodyPr/>
        <a:lstStyle/>
        <a:p>
          <a:endParaRPr lang="ru-RU"/>
        </a:p>
      </dgm:t>
    </dgm:pt>
    <dgm:pt modelId="{EDF60E8C-C029-4639-A015-340E816B69DA}">
      <dgm:prSet phldrT="[Текст]" custT="1"/>
      <dgm:spPr/>
      <dgm:t>
        <a:bodyPr/>
        <a:lstStyle/>
        <a:p>
          <a:r>
            <a:rPr lang="ru-RU" sz="2400" dirty="0" smtClean="0"/>
            <a:t>Внешняя</a:t>
          </a:r>
          <a:endParaRPr lang="ru-RU" sz="2400" dirty="0"/>
        </a:p>
      </dgm:t>
    </dgm:pt>
    <dgm:pt modelId="{CDD33CC7-7D34-49D8-84AF-4235B4863548}" type="parTrans" cxnId="{472F662A-8234-4774-8530-D720CAB927E3}">
      <dgm:prSet/>
      <dgm:spPr/>
      <dgm:t>
        <a:bodyPr/>
        <a:lstStyle/>
        <a:p>
          <a:endParaRPr lang="ru-RU"/>
        </a:p>
      </dgm:t>
    </dgm:pt>
    <dgm:pt modelId="{DC93E3C3-ED68-41B6-8B63-90FB9866070C}" type="sibTrans" cxnId="{472F662A-8234-4774-8530-D720CAB927E3}">
      <dgm:prSet/>
      <dgm:spPr/>
      <dgm:t>
        <a:bodyPr/>
        <a:lstStyle/>
        <a:p>
          <a:endParaRPr lang="ru-RU"/>
        </a:p>
      </dgm:t>
    </dgm:pt>
    <dgm:pt modelId="{CD7984AF-CED2-4228-AE9A-555DDD7441D7}">
      <dgm:prSet phldrT="[Текст]" custT="1"/>
      <dgm:spPr/>
      <dgm:t>
        <a:bodyPr/>
        <a:lstStyle/>
        <a:p>
          <a:r>
            <a:rPr lang="ru-RU" sz="2400" dirty="0" smtClean="0"/>
            <a:t>Внутренняя</a:t>
          </a:r>
          <a:endParaRPr lang="ru-RU" sz="2400" dirty="0"/>
        </a:p>
      </dgm:t>
    </dgm:pt>
    <dgm:pt modelId="{6AE07C31-E6C9-4FAB-871F-333B6FF1A43D}" type="parTrans" cxnId="{05694C31-487A-4811-8977-F35DA3609EB7}">
      <dgm:prSet/>
      <dgm:spPr/>
      <dgm:t>
        <a:bodyPr/>
        <a:lstStyle/>
        <a:p>
          <a:endParaRPr lang="ru-RU"/>
        </a:p>
      </dgm:t>
    </dgm:pt>
    <dgm:pt modelId="{A9B2F44F-F3F5-448C-83C8-CDE7FD9FB430}" type="sibTrans" cxnId="{05694C31-487A-4811-8977-F35DA3609EB7}">
      <dgm:prSet/>
      <dgm:spPr/>
      <dgm:t>
        <a:bodyPr/>
        <a:lstStyle/>
        <a:p>
          <a:endParaRPr lang="ru-RU"/>
        </a:p>
      </dgm:t>
    </dgm:pt>
    <dgm:pt modelId="{CC521D4A-922C-4826-8BF8-1266E531A8EB}">
      <dgm:prSet phldrT="[Текст]" custT="1"/>
      <dgm:spPr/>
      <dgm:t>
        <a:bodyPr/>
        <a:lstStyle/>
        <a:p>
          <a:r>
            <a:rPr lang="ru-RU" sz="2400" dirty="0" smtClean="0"/>
            <a:t>Трудовая</a:t>
          </a:r>
          <a:endParaRPr lang="ru-RU" sz="2400" dirty="0"/>
        </a:p>
      </dgm:t>
    </dgm:pt>
    <dgm:pt modelId="{8F0C3016-2042-4950-AA2B-F73650F7B0B8}" type="parTrans" cxnId="{77BDF4DB-54D1-4737-A0FC-D19C4EABA67B}">
      <dgm:prSet/>
      <dgm:spPr/>
      <dgm:t>
        <a:bodyPr/>
        <a:lstStyle/>
        <a:p>
          <a:endParaRPr lang="ru-RU"/>
        </a:p>
      </dgm:t>
    </dgm:pt>
    <dgm:pt modelId="{2505794D-3829-446E-8AC0-DAC8E229E318}" type="sibTrans" cxnId="{77BDF4DB-54D1-4737-A0FC-D19C4EABA67B}">
      <dgm:prSet/>
      <dgm:spPr/>
      <dgm:t>
        <a:bodyPr/>
        <a:lstStyle/>
        <a:p>
          <a:endParaRPr lang="ru-RU"/>
        </a:p>
      </dgm:t>
    </dgm:pt>
    <dgm:pt modelId="{062D4C13-5F0A-401B-AE8F-468F7ADCCF64}">
      <dgm:prSet phldrT="[Текст]" custT="1"/>
      <dgm:spPr/>
      <dgm:t>
        <a:bodyPr/>
        <a:lstStyle/>
        <a:p>
          <a:r>
            <a:rPr lang="ru-RU" sz="2400" dirty="0" smtClean="0"/>
            <a:t>Принудительная</a:t>
          </a:r>
          <a:endParaRPr lang="ru-RU" sz="2400" dirty="0"/>
        </a:p>
      </dgm:t>
    </dgm:pt>
    <dgm:pt modelId="{6FBD4983-B1FB-430B-B3D3-3B2D081B6DA1}" type="parTrans" cxnId="{29376B95-390D-44AB-9856-521E9338BC0D}">
      <dgm:prSet/>
      <dgm:spPr/>
      <dgm:t>
        <a:bodyPr/>
        <a:lstStyle/>
        <a:p>
          <a:endParaRPr lang="ru-RU"/>
        </a:p>
      </dgm:t>
    </dgm:pt>
    <dgm:pt modelId="{247D017D-C376-4FE0-A520-4B50172D141F}" type="sibTrans" cxnId="{29376B95-390D-44AB-9856-521E9338BC0D}">
      <dgm:prSet/>
      <dgm:spPr/>
      <dgm:t>
        <a:bodyPr/>
        <a:lstStyle/>
        <a:p>
          <a:endParaRPr lang="ru-RU"/>
        </a:p>
      </dgm:t>
    </dgm:pt>
    <dgm:pt modelId="{DCC9541D-6792-4EE8-9867-15C5C32E13D3}">
      <dgm:prSet phldrT="[Текст]" custT="1"/>
      <dgm:spPr/>
      <dgm:t>
        <a:bodyPr/>
        <a:lstStyle/>
        <a:p>
          <a:r>
            <a:rPr lang="ru-RU" sz="2400" dirty="0" smtClean="0"/>
            <a:t>Стимулирующая</a:t>
          </a:r>
          <a:endParaRPr lang="ru-RU" sz="2400" dirty="0"/>
        </a:p>
      </dgm:t>
    </dgm:pt>
    <dgm:pt modelId="{BD6BB872-B6AE-44D6-AF1B-55FDBB9361C9}" type="parTrans" cxnId="{7CFECFC1-FBEC-400D-90BC-2C4A1A574384}">
      <dgm:prSet/>
      <dgm:spPr/>
      <dgm:t>
        <a:bodyPr/>
        <a:lstStyle/>
        <a:p>
          <a:endParaRPr lang="ru-RU"/>
        </a:p>
      </dgm:t>
    </dgm:pt>
    <dgm:pt modelId="{19D90235-1E52-40E6-AA4B-A96A91B06C99}" type="sibTrans" cxnId="{7CFECFC1-FBEC-400D-90BC-2C4A1A574384}">
      <dgm:prSet/>
      <dgm:spPr/>
      <dgm:t>
        <a:bodyPr/>
        <a:lstStyle/>
        <a:p>
          <a:endParaRPr lang="ru-RU"/>
        </a:p>
      </dgm:t>
    </dgm:pt>
    <dgm:pt modelId="{4BCB58D7-28B3-46E3-A6DB-F23CB1825C09}">
      <dgm:prSet/>
      <dgm:spPr/>
      <dgm:t>
        <a:bodyPr/>
        <a:lstStyle/>
        <a:p>
          <a:r>
            <a:rPr lang="ru-RU" dirty="0" smtClean="0"/>
            <a:t>По направленности на достижение цели</a:t>
          </a:r>
          <a:endParaRPr lang="ru-RU" dirty="0"/>
        </a:p>
      </dgm:t>
    </dgm:pt>
    <dgm:pt modelId="{56222D64-D03F-406C-BEA1-916FE7C570DB}" type="parTrans" cxnId="{7AFA16DE-2324-4FD3-A63D-8E88AC280D1F}">
      <dgm:prSet/>
      <dgm:spPr/>
      <dgm:t>
        <a:bodyPr/>
        <a:lstStyle/>
        <a:p>
          <a:endParaRPr lang="ru-RU"/>
        </a:p>
      </dgm:t>
    </dgm:pt>
    <dgm:pt modelId="{F71CFA49-CB47-4AA1-9467-213BA4600A92}" type="sibTrans" cxnId="{7AFA16DE-2324-4FD3-A63D-8E88AC280D1F}">
      <dgm:prSet/>
      <dgm:spPr/>
      <dgm:t>
        <a:bodyPr/>
        <a:lstStyle/>
        <a:p>
          <a:endParaRPr lang="ru-RU"/>
        </a:p>
      </dgm:t>
    </dgm:pt>
    <dgm:pt modelId="{A6D51A3C-AB53-4FB1-A388-4EDAE6F68467}">
      <dgm:prSet/>
      <dgm:spPr/>
      <dgm:t>
        <a:bodyPr/>
        <a:lstStyle/>
        <a:p>
          <a:r>
            <a:rPr lang="ru-RU" dirty="0" smtClean="0"/>
            <a:t>По продолжительности</a:t>
          </a:r>
          <a:endParaRPr lang="ru-RU" dirty="0"/>
        </a:p>
      </dgm:t>
    </dgm:pt>
    <dgm:pt modelId="{4AD215D4-A4E5-4081-BECA-6905A58F2274}" type="parTrans" cxnId="{F6C923D0-37F0-4F3E-95EE-5151600804BC}">
      <dgm:prSet/>
      <dgm:spPr/>
      <dgm:t>
        <a:bodyPr/>
        <a:lstStyle/>
        <a:p>
          <a:endParaRPr lang="ru-RU"/>
        </a:p>
      </dgm:t>
    </dgm:pt>
    <dgm:pt modelId="{3C8D6F43-4990-42E5-8884-379E7953205C}" type="sibTrans" cxnId="{F6C923D0-37F0-4F3E-95EE-5151600804BC}">
      <dgm:prSet/>
      <dgm:spPr/>
      <dgm:t>
        <a:bodyPr/>
        <a:lstStyle/>
        <a:p>
          <a:endParaRPr lang="ru-RU"/>
        </a:p>
      </dgm:t>
    </dgm:pt>
    <dgm:pt modelId="{AC6CBA9E-16F8-4E9E-98A8-95647F3477E7}" type="pres">
      <dgm:prSet presAssocID="{95B3CA9D-AEFA-4B0B-9FC5-2C1A9637B94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4595EC-9740-4F6A-A440-C3170487F522}" type="pres">
      <dgm:prSet presAssocID="{DD056306-A262-43DE-BD91-C63C4E15A81A}" presName="linNode" presStyleCnt="0"/>
      <dgm:spPr/>
    </dgm:pt>
    <dgm:pt modelId="{E9F8C282-31DB-42AE-A397-CCA309E0E72C}" type="pres">
      <dgm:prSet presAssocID="{DD056306-A262-43DE-BD91-C63C4E15A81A}" presName="parentText" presStyleLbl="node1" presStyleIdx="0" presStyleCnt="5" custScaleX="23623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0429FE-1F40-4AF1-8E5E-1DA2FAE4F1AB}" type="pres">
      <dgm:prSet presAssocID="{DD056306-A262-43DE-BD91-C63C4E15A81A}" presName="descendantText" presStyleLbl="alignAccFollowNode1" presStyleIdx="0" presStyleCnt="3" custScaleY="1308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F9871C-1F70-4588-A182-6352ACE915DB}" type="pres">
      <dgm:prSet presAssocID="{4A67B0C0-2E33-4BD0-9C9E-6C6D436ECF1E}" presName="sp" presStyleCnt="0"/>
      <dgm:spPr/>
    </dgm:pt>
    <dgm:pt modelId="{D4B3CCA7-3831-4789-B5D1-C8CB7EF9A501}" type="pres">
      <dgm:prSet presAssocID="{A751BA49-E023-4BE4-99E1-9B306AA9F650}" presName="linNode" presStyleCnt="0"/>
      <dgm:spPr/>
    </dgm:pt>
    <dgm:pt modelId="{97FF025B-F9E3-4849-B7A2-577E0FAA5BAB}" type="pres">
      <dgm:prSet presAssocID="{A751BA49-E023-4BE4-99E1-9B306AA9F650}" presName="parentText" presStyleLbl="node1" presStyleIdx="1" presStyleCnt="5" custScaleX="17005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6A48C0-FAD3-4CE3-BEA8-8CAF83E8D893}" type="pres">
      <dgm:prSet presAssocID="{A751BA49-E023-4BE4-99E1-9B306AA9F650}" presName="descendantText" presStyleLbl="alignAccFollowNode1" presStyleIdx="1" presStyleCnt="3" custScaleX="70625" custScaleY="1381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76632A-4CA9-444A-8955-696365523E04}" type="pres">
      <dgm:prSet presAssocID="{1BE8E57B-7160-446E-8BDC-4ED91976369E}" presName="sp" presStyleCnt="0"/>
      <dgm:spPr/>
    </dgm:pt>
    <dgm:pt modelId="{D6D73D44-A78A-433D-BF88-4BFB2FDD94A8}" type="pres">
      <dgm:prSet presAssocID="{08801C47-C965-4DD9-9F85-13A60CC0B64E}" presName="linNode" presStyleCnt="0"/>
      <dgm:spPr/>
    </dgm:pt>
    <dgm:pt modelId="{93FD6845-3DBB-4E2C-B812-E81C2221FD60}" type="pres">
      <dgm:prSet presAssocID="{08801C47-C965-4DD9-9F85-13A60CC0B64E}" presName="parentText" presStyleLbl="node1" presStyleIdx="2" presStyleCnt="5" custScaleX="23623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16E099-9942-46E3-9B70-19640298F256}" type="pres">
      <dgm:prSet presAssocID="{08801C47-C965-4DD9-9F85-13A60CC0B64E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7B7DF3-6CF3-4BEC-8354-A07F3BB55685}" type="pres">
      <dgm:prSet presAssocID="{032A8248-8A5A-4517-991E-8357381AE7F8}" presName="sp" presStyleCnt="0"/>
      <dgm:spPr/>
    </dgm:pt>
    <dgm:pt modelId="{66A8884A-6DC7-4595-803C-8B274ECA8CEC}" type="pres">
      <dgm:prSet presAssocID="{4BCB58D7-28B3-46E3-A6DB-F23CB1825C09}" presName="linNode" presStyleCnt="0"/>
      <dgm:spPr/>
    </dgm:pt>
    <dgm:pt modelId="{0A7B2ED8-372E-4797-A834-7F25CD7B2E25}" type="pres">
      <dgm:prSet presAssocID="{4BCB58D7-28B3-46E3-A6DB-F23CB1825C09}" presName="parentText" presStyleLbl="node1" presStyleIdx="3" presStyleCnt="5" custScaleX="15304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8F90CA-CD0F-4610-949D-BE3BDD9BA256}" type="pres">
      <dgm:prSet presAssocID="{F71CFA49-CB47-4AA1-9467-213BA4600A92}" presName="sp" presStyleCnt="0"/>
      <dgm:spPr/>
    </dgm:pt>
    <dgm:pt modelId="{4283A12B-A9A3-4480-9322-71DAECC3D101}" type="pres">
      <dgm:prSet presAssocID="{A6D51A3C-AB53-4FB1-A388-4EDAE6F68467}" presName="linNode" presStyleCnt="0"/>
      <dgm:spPr/>
    </dgm:pt>
    <dgm:pt modelId="{A9C5A945-3F2B-48B3-B6CB-B3112F3CA640}" type="pres">
      <dgm:prSet presAssocID="{A6D51A3C-AB53-4FB1-A388-4EDAE6F68467}" presName="parentText" presStyleLbl="node1" presStyleIdx="4" presStyleCnt="5" custScaleX="15347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5CC5C6-68F9-42C7-B2D0-FC648B7F4FDD}" type="presOf" srcId="{C959E592-4549-48F6-98CD-2B13153D98FF}" destId="{670429FE-1F40-4AF1-8E5E-1DA2FAE4F1AB}" srcOrd="0" destOrd="0" presId="urn:microsoft.com/office/officeart/2005/8/layout/vList5"/>
    <dgm:cxn modelId="{F6C923D0-37F0-4F3E-95EE-5151600804BC}" srcId="{95B3CA9D-AEFA-4B0B-9FC5-2C1A9637B941}" destId="{A6D51A3C-AB53-4FB1-A388-4EDAE6F68467}" srcOrd="4" destOrd="0" parTransId="{4AD215D4-A4E5-4081-BECA-6905A58F2274}" sibTransId="{3C8D6F43-4990-42E5-8884-379E7953205C}"/>
    <dgm:cxn modelId="{DAEE88D2-A896-4FAE-8B8A-72316594B3CD}" srcId="{DD056306-A262-43DE-BD91-C63C4E15A81A}" destId="{898C7AAB-AAE4-4EB6-B7E6-DF37816E539C}" srcOrd="2" destOrd="0" parTransId="{C38EBA13-98D7-43E8-96C6-2B8AB8D91226}" sibTransId="{EB08D51D-6DC2-44FB-A858-35229413A48A}"/>
    <dgm:cxn modelId="{77BDF4DB-54D1-4737-A0FC-D19C4EABA67B}" srcId="{DD056306-A262-43DE-BD91-C63C4E15A81A}" destId="{CC521D4A-922C-4826-8BF8-1266E531A8EB}" srcOrd="1" destOrd="0" parTransId="{8F0C3016-2042-4950-AA2B-F73650F7B0B8}" sibTransId="{2505794D-3829-446E-8AC0-DAC8E229E318}"/>
    <dgm:cxn modelId="{1E7A88F7-8A6E-46DA-B382-EC9A40DA73C6}" srcId="{95B3CA9D-AEFA-4B0B-9FC5-2C1A9637B941}" destId="{08801C47-C965-4DD9-9F85-13A60CC0B64E}" srcOrd="2" destOrd="0" parTransId="{8B6350FD-3326-4876-928B-9E625875735D}" sibTransId="{032A8248-8A5A-4517-991E-8357381AE7F8}"/>
    <dgm:cxn modelId="{FBA8C697-8544-4DC8-9E55-2D514DAED850}" type="presOf" srcId="{CD7984AF-CED2-4228-AE9A-555DDD7441D7}" destId="{3916E099-9942-46E3-9B70-19640298F256}" srcOrd="0" destOrd="1" presId="urn:microsoft.com/office/officeart/2005/8/layout/vList5"/>
    <dgm:cxn modelId="{1084A547-CAA3-40D4-B097-C22379049293}" type="presOf" srcId="{062D4C13-5F0A-401B-AE8F-468F7ADCCF64}" destId="{0A6A48C0-FAD3-4CE3-BEA8-8CAF83E8D893}" srcOrd="0" destOrd="1" presId="urn:microsoft.com/office/officeart/2005/8/layout/vList5"/>
    <dgm:cxn modelId="{1BEB2FC8-B8DC-4028-BF7E-051848DCC154}" srcId="{A751BA49-E023-4BE4-99E1-9B306AA9F650}" destId="{AE4C5BE0-02C2-4708-AC05-AC31E61C6BE3}" srcOrd="0" destOrd="0" parTransId="{7DE8D81B-821F-43E9-91CD-16C32DBC6F4B}" sibTransId="{F3E957F7-0659-444E-AFDA-2ABDA4A10C53}"/>
    <dgm:cxn modelId="{D051FB5E-CFE1-4C4E-BB43-39039CEEC842}" type="presOf" srcId="{AE4C5BE0-02C2-4708-AC05-AC31E61C6BE3}" destId="{0A6A48C0-FAD3-4CE3-BEA8-8CAF83E8D893}" srcOrd="0" destOrd="0" presId="urn:microsoft.com/office/officeart/2005/8/layout/vList5"/>
    <dgm:cxn modelId="{472F662A-8234-4774-8530-D720CAB927E3}" srcId="{08801C47-C965-4DD9-9F85-13A60CC0B64E}" destId="{EDF60E8C-C029-4639-A015-340E816B69DA}" srcOrd="0" destOrd="0" parTransId="{CDD33CC7-7D34-49D8-84AF-4235B4863548}" sibTransId="{DC93E3C3-ED68-41B6-8B63-90FB9866070C}"/>
    <dgm:cxn modelId="{7CFECFC1-FBEC-400D-90BC-2C4A1A574384}" srcId="{A751BA49-E023-4BE4-99E1-9B306AA9F650}" destId="{DCC9541D-6792-4EE8-9867-15C5C32E13D3}" srcOrd="2" destOrd="0" parTransId="{BD6BB872-B6AE-44D6-AF1B-55FDBB9361C9}" sibTransId="{19D90235-1E52-40E6-AA4B-A96A91B06C99}"/>
    <dgm:cxn modelId="{44400B9C-AB15-4FFD-8036-89141834665A}" type="presOf" srcId="{95B3CA9D-AEFA-4B0B-9FC5-2C1A9637B941}" destId="{AC6CBA9E-16F8-4E9E-98A8-95647F3477E7}" srcOrd="0" destOrd="0" presId="urn:microsoft.com/office/officeart/2005/8/layout/vList5"/>
    <dgm:cxn modelId="{0178B903-2962-4ACC-AEEF-27B96EB495A6}" type="presOf" srcId="{4BCB58D7-28B3-46E3-A6DB-F23CB1825C09}" destId="{0A7B2ED8-372E-4797-A834-7F25CD7B2E25}" srcOrd="0" destOrd="0" presId="urn:microsoft.com/office/officeart/2005/8/layout/vList5"/>
    <dgm:cxn modelId="{55984360-2076-4CA6-9AA9-3E1C5345A7C7}" type="presOf" srcId="{A751BA49-E023-4BE4-99E1-9B306AA9F650}" destId="{97FF025B-F9E3-4849-B7A2-577E0FAA5BAB}" srcOrd="0" destOrd="0" presId="urn:microsoft.com/office/officeart/2005/8/layout/vList5"/>
    <dgm:cxn modelId="{05694C31-487A-4811-8977-F35DA3609EB7}" srcId="{08801C47-C965-4DD9-9F85-13A60CC0B64E}" destId="{CD7984AF-CED2-4228-AE9A-555DDD7441D7}" srcOrd="1" destOrd="0" parTransId="{6AE07C31-E6C9-4FAB-871F-333B6FF1A43D}" sibTransId="{A9B2F44F-F3F5-448C-83C8-CDE7FD9FB430}"/>
    <dgm:cxn modelId="{F59D948F-FECF-4E92-9647-E42A96328286}" type="presOf" srcId="{A6D51A3C-AB53-4FB1-A388-4EDAE6F68467}" destId="{A9C5A945-3F2B-48B3-B6CB-B3112F3CA640}" srcOrd="0" destOrd="0" presId="urn:microsoft.com/office/officeart/2005/8/layout/vList5"/>
    <dgm:cxn modelId="{EF4B855E-EAE4-487B-9F9E-9B799A122822}" srcId="{95B3CA9D-AEFA-4B0B-9FC5-2C1A9637B941}" destId="{A751BA49-E023-4BE4-99E1-9B306AA9F650}" srcOrd="1" destOrd="0" parTransId="{9897B8EC-3EAC-47E9-A1D7-629D39C2CBA2}" sibTransId="{1BE8E57B-7160-446E-8BDC-4ED91976369E}"/>
    <dgm:cxn modelId="{7B46E0E6-E027-4D89-AF6D-81646FAF89BF}" type="presOf" srcId="{DCC9541D-6792-4EE8-9867-15C5C32E13D3}" destId="{0A6A48C0-FAD3-4CE3-BEA8-8CAF83E8D893}" srcOrd="0" destOrd="2" presId="urn:microsoft.com/office/officeart/2005/8/layout/vList5"/>
    <dgm:cxn modelId="{34B17892-1C59-4A3B-8464-6AB9A4118EC8}" type="presOf" srcId="{EDF60E8C-C029-4639-A015-340E816B69DA}" destId="{3916E099-9942-46E3-9B70-19640298F256}" srcOrd="0" destOrd="0" presId="urn:microsoft.com/office/officeart/2005/8/layout/vList5"/>
    <dgm:cxn modelId="{7AFA16DE-2324-4FD3-A63D-8E88AC280D1F}" srcId="{95B3CA9D-AEFA-4B0B-9FC5-2C1A9637B941}" destId="{4BCB58D7-28B3-46E3-A6DB-F23CB1825C09}" srcOrd="3" destOrd="0" parTransId="{56222D64-D03F-406C-BEA1-916FE7C570DB}" sibTransId="{F71CFA49-CB47-4AA1-9467-213BA4600A92}"/>
    <dgm:cxn modelId="{932F4785-E317-4C35-BABF-15BD35CE8BB5}" type="presOf" srcId="{898C7AAB-AAE4-4EB6-B7E6-DF37816E539C}" destId="{670429FE-1F40-4AF1-8E5E-1DA2FAE4F1AB}" srcOrd="0" destOrd="2" presId="urn:microsoft.com/office/officeart/2005/8/layout/vList5"/>
    <dgm:cxn modelId="{A9AAD2B7-4483-4370-A8F2-9A4F52212767}" srcId="{DD056306-A262-43DE-BD91-C63C4E15A81A}" destId="{C959E592-4549-48F6-98CD-2B13153D98FF}" srcOrd="0" destOrd="0" parTransId="{F588C22B-2BA1-47E4-9C07-30C7CDB63148}" sibTransId="{F3F50DF3-86E6-4A2F-A3CB-584BD37D33A4}"/>
    <dgm:cxn modelId="{DDB8511D-625D-4479-8747-204A678D2F2E}" type="presOf" srcId="{DD056306-A262-43DE-BD91-C63C4E15A81A}" destId="{E9F8C282-31DB-42AE-A397-CCA309E0E72C}" srcOrd="0" destOrd="0" presId="urn:microsoft.com/office/officeart/2005/8/layout/vList5"/>
    <dgm:cxn modelId="{8CAD8F42-943C-40E3-A729-746DD33BB0C4}" type="presOf" srcId="{CC521D4A-922C-4826-8BF8-1266E531A8EB}" destId="{670429FE-1F40-4AF1-8E5E-1DA2FAE4F1AB}" srcOrd="0" destOrd="1" presId="urn:microsoft.com/office/officeart/2005/8/layout/vList5"/>
    <dgm:cxn modelId="{9815A47E-9320-4B79-B3D5-97FC3132959A}" type="presOf" srcId="{08801C47-C965-4DD9-9F85-13A60CC0B64E}" destId="{93FD6845-3DBB-4E2C-B812-E81C2221FD60}" srcOrd="0" destOrd="0" presId="urn:microsoft.com/office/officeart/2005/8/layout/vList5"/>
    <dgm:cxn modelId="{ADE69CD8-899E-48A7-9CAB-C454F330754F}" srcId="{95B3CA9D-AEFA-4B0B-9FC5-2C1A9637B941}" destId="{DD056306-A262-43DE-BD91-C63C4E15A81A}" srcOrd="0" destOrd="0" parTransId="{C4633482-313D-431D-BA68-DF5BA90CB0F5}" sibTransId="{4A67B0C0-2E33-4BD0-9C9E-6C6D436ECF1E}"/>
    <dgm:cxn modelId="{29376B95-390D-44AB-9856-521E9338BC0D}" srcId="{A751BA49-E023-4BE4-99E1-9B306AA9F650}" destId="{062D4C13-5F0A-401B-AE8F-468F7ADCCF64}" srcOrd="1" destOrd="0" parTransId="{6FBD4983-B1FB-430B-B3D3-3B2D081B6DA1}" sibTransId="{247D017D-C376-4FE0-A520-4B50172D141F}"/>
    <dgm:cxn modelId="{A0DBB404-B41D-4290-BBB8-A82A1DF6860B}" type="presParOf" srcId="{AC6CBA9E-16F8-4E9E-98A8-95647F3477E7}" destId="{6B4595EC-9740-4F6A-A440-C3170487F522}" srcOrd="0" destOrd="0" presId="urn:microsoft.com/office/officeart/2005/8/layout/vList5"/>
    <dgm:cxn modelId="{B0ECF10B-953F-42F2-A155-FC45DBFF2747}" type="presParOf" srcId="{6B4595EC-9740-4F6A-A440-C3170487F522}" destId="{E9F8C282-31DB-42AE-A397-CCA309E0E72C}" srcOrd="0" destOrd="0" presId="urn:microsoft.com/office/officeart/2005/8/layout/vList5"/>
    <dgm:cxn modelId="{3ACDF5EB-9BB0-40ED-A381-4667A7C2485F}" type="presParOf" srcId="{6B4595EC-9740-4F6A-A440-C3170487F522}" destId="{670429FE-1F40-4AF1-8E5E-1DA2FAE4F1AB}" srcOrd="1" destOrd="0" presId="urn:microsoft.com/office/officeart/2005/8/layout/vList5"/>
    <dgm:cxn modelId="{0D1BD226-AADA-45BF-ADA4-90FFDD0A82A9}" type="presParOf" srcId="{AC6CBA9E-16F8-4E9E-98A8-95647F3477E7}" destId="{28F9871C-1F70-4588-A182-6352ACE915DB}" srcOrd="1" destOrd="0" presId="urn:microsoft.com/office/officeart/2005/8/layout/vList5"/>
    <dgm:cxn modelId="{1C2D8619-1C66-4D28-907B-A61CC351D4D1}" type="presParOf" srcId="{AC6CBA9E-16F8-4E9E-98A8-95647F3477E7}" destId="{D4B3CCA7-3831-4789-B5D1-C8CB7EF9A501}" srcOrd="2" destOrd="0" presId="urn:microsoft.com/office/officeart/2005/8/layout/vList5"/>
    <dgm:cxn modelId="{C787B755-35F6-4A0F-B705-584A0119A559}" type="presParOf" srcId="{D4B3CCA7-3831-4789-B5D1-C8CB7EF9A501}" destId="{97FF025B-F9E3-4849-B7A2-577E0FAA5BAB}" srcOrd="0" destOrd="0" presId="urn:microsoft.com/office/officeart/2005/8/layout/vList5"/>
    <dgm:cxn modelId="{174A2265-E969-46F5-9CF8-A83CEB703B30}" type="presParOf" srcId="{D4B3CCA7-3831-4789-B5D1-C8CB7EF9A501}" destId="{0A6A48C0-FAD3-4CE3-BEA8-8CAF83E8D893}" srcOrd="1" destOrd="0" presId="urn:microsoft.com/office/officeart/2005/8/layout/vList5"/>
    <dgm:cxn modelId="{38B6DF71-2BF4-45F0-815A-D68AB156B6DB}" type="presParOf" srcId="{AC6CBA9E-16F8-4E9E-98A8-95647F3477E7}" destId="{7F76632A-4CA9-444A-8955-696365523E04}" srcOrd="3" destOrd="0" presId="urn:microsoft.com/office/officeart/2005/8/layout/vList5"/>
    <dgm:cxn modelId="{624F6D2F-8CB5-4396-BAB5-0888F77BB49B}" type="presParOf" srcId="{AC6CBA9E-16F8-4E9E-98A8-95647F3477E7}" destId="{D6D73D44-A78A-433D-BF88-4BFB2FDD94A8}" srcOrd="4" destOrd="0" presId="urn:microsoft.com/office/officeart/2005/8/layout/vList5"/>
    <dgm:cxn modelId="{4970F504-BA8F-44CD-A7ED-8F9B15EB7EC0}" type="presParOf" srcId="{D6D73D44-A78A-433D-BF88-4BFB2FDD94A8}" destId="{93FD6845-3DBB-4E2C-B812-E81C2221FD60}" srcOrd="0" destOrd="0" presId="urn:microsoft.com/office/officeart/2005/8/layout/vList5"/>
    <dgm:cxn modelId="{A40632D7-53D5-474F-AE1A-2673A1CE8F14}" type="presParOf" srcId="{D6D73D44-A78A-433D-BF88-4BFB2FDD94A8}" destId="{3916E099-9942-46E3-9B70-19640298F256}" srcOrd="1" destOrd="0" presId="urn:microsoft.com/office/officeart/2005/8/layout/vList5"/>
    <dgm:cxn modelId="{B8D2FDA1-03EB-4585-AD25-031A2A770968}" type="presParOf" srcId="{AC6CBA9E-16F8-4E9E-98A8-95647F3477E7}" destId="{F67B7DF3-6CF3-4BEC-8354-A07F3BB55685}" srcOrd="5" destOrd="0" presId="urn:microsoft.com/office/officeart/2005/8/layout/vList5"/>
    <dgm:cxn modelId="{4DD9D0F6-1EC6-407C-963B-70728EAF3803}" type="presParOf" srcId="{AC6CBA9E-16F8-4E9E-98A8-95647F3477E7}" destId="{66A8884A-6DC7-4595-803C-8B274ECA8CEC}" srcOrd="6" destOrd="0" presId="urn:microsoft.com/office/officeart/2005/8/layout/vList5"/>
    <dgm:cxn modelId="{B9EC0046-161D-4013-B316-BCCA752ACBD1}" type="presParOf" srcId="{66A8884A-6DC7-4595-803C-8B274ECA8CEC}" destId="{0A7B2ED8-372E-4797-A834-7F25CD7B2E25}" srcOrd="0" destOrd="0" presId="urn:microsoft.com/office/officeart/2005/8/layout/vList5"/>
    <dgm:cxn modelId="{39344129-6D70-4699-9EF0-ACE0E38AF6DE}" type="presParOf" srcId="{AC6CBA9E-16F8-4E9E-98A8-95647F3477E7}" destId="{9F8F90CA-CD0F-4610-949D-BE3BDD9BA256}" srcOrd="7" destOrd="0" presId="urn:microsoft.com/office/officeart/2005/8/layout/vList5"/>
    <dgm:cxn modelId="{24F9D585-EC5D-4B14-A703-FDE3E497C2D6}" type="presParOf" srcId="{AC6CBA9E-16F8-4E9E-98A8-95647F3477E7}" destId="{4283A12B-A9A3-4480-9322-71DAECC3D101}" srcOrd="8" destOrd="0" presId="urn:microsoft.com/office/officeart/2005/8/layout/vList5"/>
    <dgm:cxn modelId="{A1278FC0-240F-4D69-AEBE-961E3566FA05}" type="presParOf" srcId="{4283A12B-A9A3-4480-9322-71DAECC3D101}" destId="{A9C5A945-3F2B-48B3-B6CB-B3112F3CA64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0429FE-1F40-4AF1-8E5E-1DA2FAE4F1AB}">
      <dsp:nvSpPr>
        <dsp:cNvPr id="0" name=""/>
        <dsp:cNvSpPr/>
      </dsp:nvSpPr>
      <dsp:spPr>
        <a:xfrm rot="5400000">
          <a:off x="5902762" y="-1210148"/>
          <a:ext cx="1106899" cy="3530133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Материальная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Трудовая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Статусная</a:t>
          </a:r>
          <a:endParaRPr lang="ru-RU" sz="2400" kern="1200" dirty="0"/>
        </a:p>
      </dsp:txBody>
      <dsp:txXfrm rot="-5400000">
        <a:off x="4691145" y="55503"/>
        <a:ext cx="3476099" cy="998831"/>
      </dsp:txXfrm>
    </dsp:sp>
    <dsp:sp modelId="{E9F8C282-31DB-42AE-A397-CCA309E0E72C}">
      <dsp:nvSpPr>
        <dsp:cNvPr id="0" name=""/>
        <dsp:cNvSpPr/>
      </dsp:nvSpPr>
      <dsp:spPr>
        <a:xfrm>
          <a:off x="285" y="26033"/>
          <a:ext cx="4690859" cy="105776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По основным группам потребностей</a:t>
          </a:r>
          <a:endParaRPr lang="ru-RU" sz="2800" kern="1200" dirty="0"/>
        </a:p>
      </dsp:txBody>
      <dsp:txXfrm>
        <a:off x="51921" y="77669"/>
        <a:ext cx="4587587" cy="954495"/>
      </dsp:txXfrm>
    </dsp:sp>
    <dsp:sp modelId="{0A6A48C0-FAD3-4CE3-BEA8-8CAF83E8D893}">
      <dsp:nvSpPr>
        <dsp:cNvPr id="0" name=""/>
        <dsp:cNvSpPr/>
      </dsp:nvSpPr>
      <dsp:spPr>
        <a:xfrm rot="5400000">
          <a:off x="5890018" y="112"/>
          <a:ext cx="1168858" cy="3491145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Нормативная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Принудительная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Стимулирующая</a:t>
          </a:r>
          <a:endParaRPr lang="ru-RU" sz="2400" kern="1200" dirty="0"/>
        </a:p>
      </dsp:txBody>
      <dsp:txXfrm rot="-5400000">
        <a:off x="4728875" y="1218315"/>
        <a:ext cx="3434086" cy="1054740"/>
      </dsp:txXfrm>
    </dsp:sp>
    <dsp:sp modelId="{97FF025B-F9E3-4849-B7A2-577E0FAA5BAB}">
      <dsp:nvSpPr>
        <dsp:cNvPr id="0" name=""/>
        <dsp:cNvSpPr/>
      </dsp:nvSpPr>
      <dsp:spPr>
        <a:xfrm>
          <a:off x="285" y="1216801"/>
          <a:ext cx="4728589" cy="105776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По использованным способам</a:t>
          </a:r>
          <a:endParaRPr lang="ru-RU" sz="2800" kern="1200" dirty="0"/>
        </a:p>
      </dsp:txBody>
      <dsp:txXfrm>
        <a:off x="51921" y="1268437"/>
        <a:ext cx="4625317" cy="954495"/>
      </dsp:txXfrm>
    </dsp:sp>
    <dsp:sp modelId="{3916E099-9942-46E3-9B70-19640298F256}">
      <dsp:nvSpPr>
        <dsp:cNvPr id="0" name=""/>
        <dsp:cNvSpPr/>
      </dsp:nvSpPr>
      <dsp:spPr>
        <a:xfrm rot="5400000">
          <a:off x="6039415" y="1145094"/>
          <a:ext cx="846214" cy="353358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Внешняя</a:t>
          </a:r>
          <a:endParaRPr lang="ru-R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Внутренняя</a:t>
          </a:r>
          <a:endParaRPr lang="ru-RU" sz="2400" kern="1200" dirty="0"/>
        </a:p>
      </dsp:txBody>
      <dsp:txXfrm rot="-5400000">
        <a:off x="4695731" y="2530088"/>
        <a:ext cx="3492275" cy="763596"/>
      </dsp:txXfrm>
    </dsp:sp>
    <dsp:sp modelId="{93FD6845-3DBB-4E2C-B812-E81C2221FD60}">
      <dsp:nvSpPr>
        <dsp:cNvPr id="0" name=""/>
        <dsp:cNvSpPr/>
      </dsp:nvSpPr>
      <dsp:spPr>
        <a:xfrm>
          <a:off x="285" y="2383003"/>
          <a:ext cx="4695444" cy="105776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По источникам возникновения</a:t>
          </a:r>
          <a:endParaRPr lang="ru-RU" sz="2800" kern="1200" dirty="0"/>
        </a:p>
      </dsp:txBody>
      <dsp:txXfrm>
        <a:off x="51921" y="2434639"/>
        <a:ext cx="4592172" cy="954495"/>
      </dsp:txXfrm>
    </dsp:sp>
    <dsp:sp modelId="{0A7B2ED8-372E-4797-A834-7F25CD7B2E25}">
      <dsp:nvSpPr>
        <dsp:cNvPr id="0" name=""/>
        <dsp:cNvSpPr/>
      </dsp:nvSpPr>
      <dsp:spPr>
        <a:xfrm>
          <a:off x="285" y="3493659"/>
          <a:ext cx="4534285" cy="105776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По направленности на достижение цели</a:t>
          </a:r>
          <a:endParaRPr lang="ru-RU" sz="2800" kern="1200" dirty="0"/>
        </a:p>
      </dsp:txBody>
      <dsp:txXfrm>
        <a:off x="51921" y="3545295"/>
        <a:ext cx="4431013" cy="954495"/>
      </dsp:txXfrm>
    </dsp:sp>
    <dsp:sp modelId="{A9C5A945-3F2B-48B3-B6CB-B3112F3CA640}">
      <dsp:nvSpPr>
        <dsp:cNvPr id="0" name=""/>
        <dsp:cNvSpPr/>
      </dsp:nvSpPr>
      <dsp:spPr>
        <a:xfrm>
          <a:off x="285" y="4604315"/>
          <a:ext cx="4546817" cy="105776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По продолжительности</a:t>
          </a:r>
          <a:endParaRPr lang="ru-RU" sz="2700" kern="1200" dirty="0"/>
        </a:p>
      </dsp:txBody>
      <dsp:txXfrm>
        <a:off x="51921" y="4655951"/>
        <a:ext cx="4443545" cy="9544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928802"/>
            <a:ext cx="7772400" cy="1470025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4800" b="1" dirty="0" smtClean="0"/>
              <a:t>Мотивация </a:t>
            </a:r>
            <a:br>
              <a:rPr lang="ru-RU" sz="4800" b="1" dirty="0" smtClean="0"/>
            </a:br>
            <a:r>
              <a:rPr lang="ru-RU" sz="4800" b="1" dirty="0" smtClean="0"/>
              <a:t>профсоюзного   членства</a:t>
            </a:r>
            <a:endParaRPr lang="ru-RU" sz="4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</a:rPr>
              <a:t>Юлия Владимировна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Лебедева</a:t>
            </a:r>
          </a:p>
          <a:p>
            <a:pPr algn="r"/>
            <a:r>
              <a:rPr lang="ru-RU" sz="2600" dirty="0" smtClean="0"/>
              <a:t>доцент кафедры педагогики и психологии образования </a:t>
            </a:r>
            <a:r>
              <a:rPr lang="ru-RU" sz="2600" dirty="0" err="1" smtClean="0"/>
              <a:t>УрФУ</a:t>
            </a:r>
            <a:endParaRPr lang="ru-RU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dirty="0" smtClean="0"/>
              <a:t>Мотивация – это…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ru-RU" dirty="0" smtClean="0"/>
              <a:t>Побуждение к действию.</a:t>
            </a:r>
          </a:p>
          <a:p>
            <a:pPr>
              <a:lnSpc>
                <a:spcPct val="120000"/>
              </a:lnSpc>
            </a:pP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smtClean="0"/>
              <a:t>Психофизиологический процесс, управляющий поведением человека, задающий его направленность, организацию, активность и устойчивость.</a:t>
            </a:r>
          </a:p>
          <a:p>
            <a:pPr>
              <a:lnSpc>
                <a:spcPct val="120000"/>
              </a:lnSpc>
            </a:pP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dirty="0" smtClean="0"/>
              <a:t>Способность человека деятельно удовлетворять свои потребности.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25" y="17463"/>
            <a:ext cx="9121775" cy="684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pPr marL="514350" indent="-514350" algn="l"/>
            <a:r>
              <a:rPr lang="ru-RU" sz="3100" dirty="0" smtClean="0"/>
              <a:t> </a:t>
            </a:r>
            <a:endParaRPr lang="ru-RU" dirty="0"/>
          </a:p>
        </p:txBody>
      </p:sp>
      <p:pic>
        <p:nvPicPr>
          <p:cNvPr id="2050" name="Picture 2" descr="https://www.cfin.ru/encycl/images/expectation_theory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85860"/>
            <a:ext cx="8951519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balashov.com.ua/uploads/blogs/%D0%91%D0%B0%D0%BB%D0%B0%D1%88%D0%BE%D0%B2/piramida%20maslou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Виды мотивации</a:t>
            </a:r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57200" y="908720"/>
          <a:ext cx="8229600" cy="5663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5004048" y="4365104"/>
            <a:ext cx="3714776" cy="100811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Положительная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Отрицательная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76056" y="5517232"/>
            <a:ext cx="3714776" cy="1071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Кратковременная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Долговременная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Методика диагностики личности на мотивацию к успеху Т. </a:t>
            </a:r>
            <a:r>
              <a:rPr lang="ru-RU" b="1" dirty="0" err="1" smtClean="0">
                <a:solidFill>
                  <a:srgbClr val="00B050"/>
                </a:solidFill>
              </a:rPr>
              <a:t>Элерса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1026" name="Picture 2" descr="http://qrcoder.ru/code/?https%3A%2F%2Fpsytests.org%2Femvol%2FehlersA-run.html&amp;4&amp;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988840"/>
            <a:ext cx="4104456" cy="41044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Методика диагностики личности на мотивацию к успеху Т. </a:t>
            </a:r>
            <a:r>
              <a:rPr lang="ru-RU" b="1" dirty="0" err="1" smtClean="0">
                <a:solidFill>
                  <a:srgbClr val="00B050"/>
                </a:solidFill>
              </a:rPr>
              <a:t>Элерса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12776"/>
            <a:ext cx="8640960" cy="5328592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3400" b="1" dirty="0" smtClean="0"/>
              <a:t>КЛЮЧ</a:t>
            </a:r>
            <a:endParaRPr lang="ru-RU" sz="3400" dirty="0" smtClean="0"/>
          </a:p>
          <a:p>
            <a:r>
              <a:rPr lang="ru-RU" sz="3400" dirty="0" smtClean="0"/>
              <a:t>1 балл за ответы </a:t>
            </a:r>
            <a:r>
              <a:rPr lang="ru-RU" sz="3400" b="1" dirty="0" smtClean="0">
                <a:solidFill>
                  <a:srgbClr val="00B050"/>
                </a:solidFill>
              </a:rPr>
              <a:t>«ДА» </a:t>
            </a:r>
            <a:r>
              <a:rPr lang="ru-RU" sz="3400" dirty="0" smtClean="0"/>
              <a:t>на следующие вопросы 2, 3, 4, 5, 7, 8, 9, 10, 14, 15, 16, 17, 21, 22, 25, 26, 27, 28, 29,30, 32, 37, 41.</a:t>
            </a:r>
          </a:p>
          <a:p>
            <a:r>
              <a:rPr lang="ru-RU" sz="3400" dirty="0" smtClean="0"/>
              <a:t>Также по 1 баллу за ответы </a:t>
            </a:r>
            <a:r>
              <a:rPr lang="ru-RU" sz="3400" b="1" dirty="0" smtClean="0">
                <a:solidFill>
                  <a:srgbClr val="00B050"/>
                </a:solidFill>
              </a:rPr>
              <a:t>«НЕТ» </a:t>
            </a:r>
            <a:r>
              <a:rPr lang="ru-RU" sz="3400" dirty="0" smtClean="0"/>
              <a:t>на вопросы 6, 13, 18, 20, 24, 31, 36, 38, 39. </a:t>
            </a:r>
          </a:p>
          <a:p>
            <a:r>
              <a:rPr lang="ru-RU" sz="3400" dirty="0" smtClean="0"/>
              <a:t>Ответы на вопросы 1, 11, 12, 19, 23, 33, 34, 35, 40 не учитываются. </a:t>
            </a:r>
          </a:p>
          <a:p>
            <a:r>
              <a:rPr lang="ru-RU" sz="3400" dirty="0" smtClean="0"/>
              <a:t>Подсчитывается сумма набранных баллов.</a:t>
            </a:r>
          </a:p>
          <a:p>
            <a:pPr>
              <a:buNone/>
            </a:pPr>
            <a:endParaRPr lang="ru-RU" sz="3400" dirty="0" smtClean="0"/>
          </a:p>
          <a:p>
            <a:pPr algn="ctr">
              <a:buNone/>
            </a:pPr>
            <a:r>
              <a:rPr lang="ru-RU" sz="3400" b="1" dirty="0" smtClean="0"/>
              <a:t>РЕЗУЛЬТАТ</a:t>
            </a:r>
          </a:p>
          <a:p>
            <a:r>
              <a:rPr lang="ru-RU" sz="3400" dirty="0" smtClean="0"/>
              <a:t>От 1 до 10 баллов: низкая мотивация к успеху;</a:t>
            </a:r>
          </a:p>
          <a:p>
            <a:r>
              <a:rPr lang="ru-RU" sz="3400" dirty="0" smtClean="0"/>
              <a:t>от 11 до 16 баллов: средний уровень мотивации;</a:t>
            </a:r>
          </a:p>
          <a:p>
            <a:r>
              <a:rPr lang="ru-RU" sz="3400" dirty="0" smtClean="0"/>
              <a:t>от 17 до 20 баллов: умеренно высокий уровень мотивации;</a:t>
            </a:r>
          </a:p>
          <a:p>
            <a:r>
              <a:rPr lang="ru-RU" sz="3400" dirty="0" smtClean="0"/>
              <a:t>свыше 21 балла: слишком высокий уровень мотивации к успеху.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Типы мотивации </a:t>
            </a:r>
            <a:br>
              <a:rPr lang="ru-RU" dirty="0" smtClean="0"/>
            </a:br>
            <a:r>
              <a:rPr lang="ru-RU" dirty="0" smtClean="0"/>
              <a:t>профсоюзного членства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85719" y="1500174"/>
          <a:ext cx="8572560" cy="5072099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286149"/>
                <a:gridCol w="3214710"/>
                <a:gridCol w="2071701"/>
              </a:tblGrid>
              <a:tr h="121962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Потребительский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Интерес получать материальные блага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/>
                        <a:t>«Дайте!»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06609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Страховочный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Интерес </a:t>
                      </a:r>
                      <a:r>
                        <a:rPr lang="ru-RU" sz="2400" baseline="0" dirty="0" smtClean="0"/>
                        <a:t> иметь защиту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«Защитите!»</a:t>
                      </a:r>
                      <a:endParaRPr lang="ru-RU" sz="2400" dirty="0"/>
                    </a:p>
                  </a:txBody>
                  <a:tcPr anchor="ctr"/>
                </a:tc>
              </a:tr>
              <a:tr h="121962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>
                          <a:solidFill>
                            <a:schemeClr val="tx1"/>
                          </a:solidFill>
                        </a:rPr>
                        <a:t>Солидаристический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Интерес добиваться </a:t>
                      </a:r>
                      <a:r>
                        <a:rPr lang="ru-RU" sz="2400" smtClean="0"/>
                        <a:t>своих целей </a:t>
                      </a:r>
                      <a:r>
                        <a:rPr lang="ru-RU" sz="2400" dirty="0" smtClean="0"/>
                        <a:t>вместе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«Мы вместе!»</a:t>
                      </a:r>
                      <a:endParaRPr lang="ru-RU" sz="2400" dirty="0"/>
                    </a:p>
                  </a:txBody>
                  <a:tcPr anchor="ctr"/>
                </a:tc>
              </a:tr>
              <a:tr h="706609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Карьерный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Интерес проявить себя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«Оцените!»</a:t>
                      </a:r>
                      <a:endParaRPr lang="ru-RU" sz="2400" dirty="0"/>
                    </a:p>
                  </a:txBody>
                  <a:tcPr anchor="ctr"/>
                </a:tc>
              </a:tr>
              <a:tr h="121962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Творческий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Интересное</a:t>
                      </a:r>
                      <a:r>
                        <a:rPr lang="ru-RU" sz="2400" baseline="0" dirty="0" smtClean="0"/>
                        <a:t> дело в рамках профсоюза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«Я сумею!»</a:t>
                      </a:r>
                      <a:endParaRPr lang="ru-RU" sz="24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295</Words>
  <Application>Microsoft Office PowerPoint</Application>
  <PresentationFormat>Экран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Мотивация  профсоюзного   членства</vt:lpstr>
      <vt:lpstr>Мотивация – это…</vt:lpstr>
      <vt:lpstr>Презентация PowerPoint</vt:lpstr>
      <vt:lpstr> </vt:lpstr>
      <vt:lpstr>Презентация PowerPoint</vt:lpstr>
      <vt:lpstr>Виды мотивации</vt:lpstr>
      <vt:lpstr>Методика диагностики личности на мотивацию к успеху Т. Элерса</vt:lpstr>
      <vt:lpstr>Методика диагностики личности на мотивацию к успеху Т. Элерса</vt:lpstr>
      <vt:lpstr>Типы мотивации  профсоюзного членства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Мотивация  профсоюзной деятельности</dc:title>
  <dc:creator>Polz</dc:creator>
  <cp:lastModifiedBy>Sadic</cp:lastModifiedBy>
  <cp:revision>18</cp:revision>
  <dcterms:created xsi:type="dcterms:W3CDTF">2020-11-04T17:32:54Z</dcterms:created>
  <dcterms:modified xsi:type="dcterms:W3CDTF">2026-07-02T04:29:14Z</dcterms:modified>
</cp:coreProperties>
</file>